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0769" autoAdjust="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DBEBC-B534-4E41-B833-9CC0682FD7B0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E22BD-2691-40BD-BCCF-15BDA05F4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715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E22BD-2691-40BD-BCCF-15BDA05F4F8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16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93E2-ECB7-2813-9C35-E8DDF986A2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A206-6B2B-4518-4E8E-DE73B6E26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55EE3-F5B5-A068-3F59-D7DAC093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233A9-64F5-8126-4F1F-2BCFFDFFF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D25BD-F68B-7A74-64BF-CBAC39C0A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6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59A0-7BB0-B829-CFEB-E47CC1E40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680CF4-0074-10CF-A563-DCA893BF9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0F152-BADA-93EA-793A-A8007851F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74FC3-DBCD-2809-037D-7AA2E74E9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B2D27-6C4C-C02F-BFDF-D00FD0107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7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A50B36-F319-97F8-E67D-89924C913C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591C5-EEC3-3578-A023-591F494F8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72060-FA8C-7650-B1C5-C02C1C13A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41DF6-E439-FF99-B7BB-78F899E27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CA71A-CF28-2328-8E2E-EE6022E21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34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B93D1-5555-0B06-79A2-65AB13907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78C75-200C-1530-AD07-29A41EBC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61090-83DE-E36D-49BC-36A65AF77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C612A-F808-788D-C068-8B33B552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63910-B89B-1272-CE41-BA0126793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10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D8487-BAF8-D151-CCA2-CEA549E44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7960A-8928-4ED5-B6A0-C607F47E8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74B59-D1BA-CE5B-09B6-98A3BD365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7CC02-923E-8BF0-93FA-E2DA5EC70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60A15-926F-DC74-AE95-D17C60700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69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85693-B027-AD02-5F08-3198CA8FE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854D3-7C14-62A6-AB98-FB3DB83B1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08404E-65FA-BE33-9DC0-983DDA872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33D90-0014-DA1B-8F19-02DEEFE5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A1D0BF-2053-AC5F-2986-2531F80C5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380FA-5A81-E8BE-B9B3-A1677BB2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3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7128A-7A60-3BB5-E120-1BBDC0C33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E8E3EE-1991-D2D1-D5DE-D303AFBFB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07129-3875-D685-EF7C-16E8CB974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75D2CB-5C28-9211-891A-54F5D79DF8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3C18C3-B63C-C6C5-FC55-8E7CB43006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BF2F35-D5F2-1485-CDAD-AE2AC27C6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105433-1518-A338-72D5-944972710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438830-6ED8-984F-18FC-0819864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607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2B78A-249E-D2EB-E172-DD260DC35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71B188-8B16-6B6F-D08E-D1C89C929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F71612-BE57-0C6E-75D1-EFD8168C2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B26BD8-A458-9077-6141-C3AFC1303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50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5B0CED-2E00-4C41-FBFA-FCC952321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CD79D6-512E-9BD9-6F7C-F8F9D4C83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430F7-D506-8037-4CF6-615322B7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9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EA2F4-263D-D5F0-FDC6-A32C7F37A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D8BC3-7AE0-2B38-3DF2-1AD3530D6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645DA-98EB-1AE1-B945-53A076D7E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DAF3E-9B10-FB2F-3367-A1DB7900A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8B1D9-86CF-F43D-5463-4B124BF8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0AC4F0-92BA-AD55-229E-FA948F146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24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9909B-AE5D-E9EA-A292-549B031A6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1DC25F-A8E2-2FE5-148D-5B78D999C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4A912-2D53-F1AC-8751-94DBBB8D7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44666-4F6B-BA4E-33E6-4E6F5F55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01668F-7D4C-D16E-39DB-0143D3A95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59BCF9-7818-BB23-03E8-109C96729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08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577B14-7C49-439D-B6C9-CDB2DD772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F2B0B-7B16-E760-F483-4C6C67E19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0A09E-3C10-7220-2838-00F8F81416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B3F37-DFE0-4AC5-909C-EC5EB77ECA76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32FAC-4833-D79F-E7E6-42CD6E637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6BB39-6722-FA5C-EED5-35D82C7B5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ADC1E-0924-48CF-948D-7ACF182D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74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C3452-275F-F450-53E8-1EBCDC945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1002" y="708477"/>
            <a:ext cx="9144000" cy="1149199"/>
          </a:xfrm>
        </p:spPr>
        <p:txBody>
          <a:bodyPr/>
          <a:lstStyle/>
          <a:p>
            <a:r>
              <a:rPr lang="en-GB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Post. Menu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8AABB9-DBA8-7B9F-815F-EB2B46860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0605" y="2305037"/>
            <a:ext cx="10504967" cy="211665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 simple menu with intentions of support &amp; ease so that you can concentrate on being in the </a:t>
            </a:r>
            <a:r>
              <a:rPr lang="en-GB" sz="16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newborn</a:t>
            </a: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bubble at your favourite time of year.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The menu is a selection of meals that will be easy on the palate, whilst in the knowledge that each meal is packed with nutrients to aid your recovery &amp; benefit your body in this transformative time.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70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C3452-275F-F450-53E8-1EBCDC945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33113"/>
            <a:ext cx="12192000" cy="1149199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Planning your 1</a:t>
            </a:r>
            <a:r>
              <a:rPr lang="en-GB" baseline="300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st</a:t>
            </a:r>
            <a:r>
              <a:rPr lang="en-GB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forty days.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8AABB9-DBA8-7B9F-815F-EB2B46860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6297" y="2305037"/>
            <a:ext cx="10356111" cy="39417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On each of the pages ahead, you will have a menu, in which it's been laid out on what and how much to expect of each.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When you receive each of the products, it will advise on where to store it and for how long.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Please do </a:t>
            </a:r>
            <a:r>
              <a:rPr lang="en-GB" sz="1600" dirty="0">
                <a:highlight>
                  <a:srgbClr val="FFFF00"/>
                </a:highlight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highlight your choice if there is a preference for the vegetarian alternative </a:t>
            </a: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and return via email.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6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For any further advise on ingredients, allergy concerns, nutrients, do please drop me a note on WhatsApp or email prior to confirming your selection.</a:t>
            </a:r>
          </a:p>
        </p:txBody>
      </p:sp>
    </p:spTree>
    <p:extLst>
      <p:ext uri="{BB962C8B-B14F-4D97-AF65-F5344CB8AC3E}">
        <p14:creationId xmlns:p14="http://schemas.microsoft.com/office/powerpoint/2010/main" val="423344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6444F-13EE-BB35-05D5-AE1C35073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GB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Forty Days Essentials.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005310-E8F0-5F75-A829-9ECE02814F8A}"/>
              </a:ext>
            </a:extLst>
          </p:cNvPr>
          <p:cNvSpPr txBox="1"/>
          <p:nvPr/>
        </p:nvSpPr>
        <p:spPr>
          <a:xfrm>
            <a:off x="164926" y="1192358"/>
            <a:ext cx="11862148" cy="1723549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Soup/Stew.(2 servings approx. 500ml per serving):</a:t>
            </a:r>
          </a:p>
          <a:p>
            <a:endParaRPr lang="en-GB" sz="1600" dirty="0"/>
          </a:p>
          <a:p>
            <a:r>
              <a:rPr lang="en-GB" sz="1600" dirty="0"/>
              <a:t>Chicken Consume: </a:t>
            </a:r>
            <a:r>
              <a:rPr lang="en-GB" sz="1400" i="1" dirty="0"/>
              <a:t>Shredded chicken, mushroom, onion, carrot &amp; pearly barley in a chicken bone broth consume.</a:t>
            </a:r>
            <a:endParaRPr lang="en-GB" sz="1400" i="1" dirty="0">
              <a:ea typeface="Calibri"/>
              <a:cs typeface="Calibri"/>
            </a:endParaRPr>
          </a:p>
          <a:p>
            <a:r>
              <a:rPr lang="en-GB" sz="1400" dirty="0"/>
              <a:t>(Chicken Bone Broth: supports digestion / supports good sleep)</a:t>
            </a:r>
            <a:endParaRPr lang="en-GB" sz="1400" dirty="0">
              <a:ea typeface="Calibri"/>
              <a:cs typeface="Calibri"/>
            </a:endParaRPr>
          </a:p>
          <a:p>
            <a:endParaRPr lang="en-GB" sz="1400" dirty="0"/>
          </a:p>
          <a:p>
            <a:r>
              <a:rPr lang="en-GB" sz="1600" dirty="0"/>
              <a:t>Vegetable Minestrone. (V alternative): </a:t>
            </a:r>
            <a:r>
              <a:rPr lang="en-GB" sz="1400" i="1" dirty="0"/>
              <a:t>Mushroom, onion, carrot &amp; pearl barley in a mushroom broth consume.</a:t>
            </a:r>
          </a:p>
          <a:p>
            <a:r>
              <a:rPr lang="en-GB" sz="1400" dirty="0"/>
              <a:t>(Mushrooms: supports tissue growth &amp; supports gut health)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81ABE-306C-6EF3-C9CD-7E7933EC88A3}"/>
              </a:ext>
            </a:extLst>
          </p:cNvPr>
          <p:cNvSpPr txBox="1"/>
          <p:nvPr/>
        </p:nvSpPr>
        <p:spPr>
          <a:xfrm>
            <a:off x="164926" y="3072796"/>
            <a:ext cx="11862148" cy="1692771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soup (2 serving approx. 500ml per serving):</a:t>
            </a:r>
          </a:p>
          <a:p>
            <a:endParaRPr lang="en-GB" sz="1600" dirty="0"/>
          </a:p>
          <a:p>
            <a:r>
              <a:rPr lang="en-GB" sz="1600" dirty="0"/>
              <a:t>Ham &amp; rice soup: rice, ginger, bone broth, ham hock, seasonal vegetables.</a:t>
            </a:r>
          </a:p>
          <a:p>
            <a:r>
              <a:rPr lang="en-GB" sz="1400" dirty="0"/>
              <a:t>(Split pea: high in iron)</a:t>
            </a:r>
          </a:p>
          <a:p>
            <a:endParaRPr lang="en-GB" sz="1400" i="1" dirty="0">
              <a:ea typeface="Calibri"/>
              <a:cs typeface="Calibri"/>
            </a:endParaRPr>
          </a:p>
          <a:p>
            <a:r>
              <a:rPr lang="en-GB" sz="1400" dirty="0"/>
              <a:t>Parsnip &amp; Apple Soup. (V Alt.); </a:t>
            </a:r>
            <a:r>
              <a:rPr lang="en-GB" sz="1400" i="1" dirty="0"/>
              <a:t>Parsnips, apple, onion, celery, vegetable broth</a:t>
            </a:r>
          </a:p>
          <a:p>
            <a:r>
              <a:rPr lang="en-GB" sz="1400" dirty="0"/>
              <a:t>(Parsnips: high in fibre, vitamin c &amp; K which help support blood clotting and wound healing)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94D25C-608E-5B5E-0B55-C2E4AAC9386B}"/>
              </a:ext>
            </a:extLst>
          </p:cNvPr>
          <p:cNvSpPr txBox="1"/>
          <p:nvPr/>
        </p:nvSpPr>
        <p:spPr>
          <a:xfrm>
            <a:off x="164926" y="4922456"/>
            <a:ext cx="11862148" cy="1231106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soup (2 servings approx. 500ml per serving):</a:t>
            </a:r>
            <a:endParaRPr lang="en-GB" sz="1600" dirty="0"/>
          </a:p>
          <a:p>
            <a:endParaRPr lang="en-GB" sz="1400" dirty="0">
              <a:solidFill>
                <a:srgbClr val="FF0000"/>
              </a:solidFill>
            </a:endParaRPr>
          </a:p>
          <a:p>
            <a:r>
              <a:rPr lang="en-GB" sz="1600" dirty="0"/>
              <a:t>Roasted carrot &amp; sweet potato ginger spiced soup (with chicken bone broth or veg alternative)</a:t>
            </a:r>
          </a:p>
          <a:p>
            <a:r>
              <a:rPr lang="en-GB" sz="1400" i="1" dirty="0"/>
              <a:t>(ginger: </a:t>
            </a:r>
            <a:r>
              <a:rPr lang="en-GB" sz="1400" b="0" i="0" dirty="0">
                <a:solidFill>
                  <a:srgbClr val="202124"/>
                </a:solidFill>
                <a:effectLst/>
                <a:latin typeface="Google Sans"/>
              </a:rPr>
              <a:t>anti-inflammatory</a:t>
            </a:r>
            <a:r>
              <a:rPr lang="en-GB" sz="1400" i="1" dirty="0"/>
              <a:t> &amp; supports digestion)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107695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6D95EE9-1016-184C-024A-09549079CB37}"/>
              </a:ext>
            </a:extLst>
          </p:cNvPr>
          <p:cNvSpPr txBox="1"/>
          <p:nvPr/>
        </p:nvSpPr>
        <p:spPr>
          <a:xfrm>
            <a:off x="212939" y="1490008"/>
            <a:ext cx="11672922" cy="2000548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condiment &amp; 1x 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Kitchari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(2 serving approx. 500g per serving):</a:t>
            </a:r>
          </a:p>
          <a:p>
            <a:endParaRPr lang="en-GB" sz="1600" dirty="0"/>
          </a:p>
          <a:p>
            <a:r>
              <a:rPr lang="en-GB" sz="1800" dirty="0"/>
              <a:t>Green packed pesto (1x jar): </a:t>
            </a:r>
            <a:r>
              <a:rPr lang="en-GB" sz="1600" dirty="0"/>
              <a:t> Coriander, basil, parsley, nuts, parmesan. </a:t>
            </a:r>
            <a:r>
              <a:rPr lang="en-GB" sz="1600" i="1" dirty="0"/>
              <a:t>(full of iron, antioxidants and key vitamins to help with rest and recovery.)</a:t>
            </a:r>
          </a:p>
          <a:p>
            <a:endParaRPr lang="en-GB" sz="1400" dirty="0">
              <a:solidFill>
                <a:srgbClr val="FF0000"/>
              </a:solidFill>
            </a:endParaRPr>
          </a:p>
          <a:p>
            <a:endParaRPr lang="en-GB" sz="1400" dirty="0">
              <a:solidFill>
                <a:srgbClr val="FF0000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Seasonal veg Thai curry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Kitchari</a:t>
            </a: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);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 parsnip, sweet potato, peppers, celeriac, greens.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(soothing the intestinal wall and healing the gut.)</a:t>
            </a:r>
            <a:endParaRPr kumimoji="0" lang="en-GB" sz="16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4EA6D22-B534-9810-4AE9-2555565102F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GB" baseline="30000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 Forty Days Essentials.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5590CF-383F-E230-74E1-6BEFA2B89ED5}"/>
              </a:ext>
            </a:extLst>
          </p:cNvPr>
          <p:cNvSpPr txBox="1"/>
          <p:nvPr/>
        </p:nvSpPr>
        <p:spPr>
          <a:xfrm>
            <a:off x="212938" y="3812329"/>
            <a:ext cx="11672921" cy="800219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Snack: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/>
              <a:t>Cheese &amp; egg ‘frittata’ slices (6); </a:t>
            </a:r>
            <a:r>
              <a:rPr lang="en-GB" sz="1400" i="1" dirty="0"/>
              <a:t>Cottage cheese, mozzarella, eggs, seasonal greens &amp; herbs</a:t>
            </a:r>
          </a:p>
          <a:p>
            <a:r>
              <a:rPr lang="en-GB" sz="1400" dirty="0"/>
              <a:t>(high in protein, iron, fibre)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CAD425-D18B-B387-7444-C55D7FBA9987}"/>
              </a:ext>
            </a:extLst>
          </p:cNvPr>
          <p:cNvSpPr txBox="1"/>
          <p:nvPr/>
        </p:nvSpPr>
        <p:spPr>
          <a:xfrm>
            <a:off x="212939" y="4995878"/>
            <a:ext cx="11672921" cy="1323439"/>
          </a:xfrm>
          <a:prstGeom prst="rect">
            <a:avLst/>
          </a:prstGeom>
          <a:solidFill>
            <a:srgbClr val="00CC66">
              <a:alpha val="1000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 side:</a:t>
            </a:r>
          </a:p>
          <a:p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/>
              <a:t>Rhubarb, apple &amp; beetroot compote (1 jar).</a:t>
            </a:r>
          </a:p>
          <a:p>
            <a:r>
              <a:rPr lang="en-GB" sz="1600" dirty="0"/>
              <a:t>rhubarb, apple, beetroot, ginger.</a:t>
            </a:r>
          </a:p>
          <a:p>
            <a:r>
              <a:rPr lang="en-GB" sz="1600" dirty="0"/>
              <a:t>(Vitamin K, fibre, &amp; vitamin C; Reduces inflammation &amp; strengthens immune system.)</a:t>
            </a:r>
          </a:p>
        </p:txBody>
      </p:sp>
    </p:spTree>
    <p:extLst>
      <p:ext uri="{BB962C8B-B14F-4D97-AF65-F5344CB8AC3E}">
        <p14:creationId xmlns:p14="http://schemas.microsoft.com/office/powerpoint/2010/main" val="2028236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6776</TotalTime>
  <Words>520</Words>
  <Application>Microsoft Office PowerPoint</Application>
  <PresentationFormat>Widescreen</PresentationFormat>
  <Paragraphs>48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Post. Menu</vt:lpstr>
      <vt:lpstr>Planning your 1st forty days.</vt:lpstr>
      <vt:lpstr>1st Forty Days Essentials.</vt:lpstr>
      <vt:lpstr>PowerPoint Presentation</vt:lpstr>
    </vt:vector>
  </TitlesOfParts>
  <Company>Hearst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Bekki’s Menu</dc:title>
  <dc:creator>Bailey, Natasha</dc:creator>
  <cp:lastModifiedBy>Nastassja Bailey</cp:lastModifiedBy>
  <cp:revision>37</cp:revision>
  <dcterms:created xsi:type="dcterms:W3CDTF">2023-10-02T16:01:12Z</dcterms:created>
  <dcterms:modified xsi:type="dcterms:W3CDTF">2024-11-09T15:38:02Z</dcterms:modified>
</cp:coreProperties>
</file>